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EEE2BFF-F945-424C-94FF-F5832D6FB07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2193C30-DAC3-4F47-A1F7-76EB328A9A97}" type="slidenum"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12360" y="3551040"/>
            <a:ext cx="459216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12360" y="3909240"/>
            <a:ext cx="459216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12360" y="35510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2965320" y="35510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12360" y="39092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2965320" y="39092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12360" y="3551040"/>
            <a:ext cx="147852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2165040" y="3551040"/>
            <a:ext cx="147852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3718080" y="3551040"/>
            <a:ext cx="147852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12360" y="3909240"/>
            <a:ext cx="147852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2165040" y="3909240"/>
            <a:ext cx="147852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3718080" y="3909240"/>
            <a:ext cx="147852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12360" y="3551040"/>
            <a:ext cx="4592160" cy="68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12360" y="3551040"/>
            <a:ext cx="4592160" cy="68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612360" y="3551040"/>
            <a:ext cx="2240640" cy="68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2965320" y="3551040"/>
            <a:ext cx="2240640" cy="68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12360" y="35510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2965320" y="3551040"/>
            <a:ext cx="2240640" cy="68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12360" y="39092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12360" y="3551040"/>
            <a:ext cx="2240640" cy="68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2965320" y="35510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2965320" y="39092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12360" y="35510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2965320" y="3551040"/>
            <a:ext cx="224064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12360" y="3909240"/>
            <a:ext cx="4592160" cy="326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62;g137b50f5ba9_0_590" descr=""/>
          <p:cNvPicPr/>
          <p:nvPr/>
        </p:nvPicPr>
        <p:blipFill>
          <a:blip r:embed="rId2"/>
          <a:srcRect l="1708" t="6160" r="30" b="1090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" name="Google Shape;63;g137b50f5ba9_0_590"/>
          <p:cNvSpPr/>
          <p:nvPr/>
        </p:nvSpPr>
        <p:spPr>
          <a:xfrm>
            <a:off x="0" y="0"/>
            <a:ext cx="7390080" cy="5143320"/>
          </a:xfrm>
          <a:custGeom>
            <a:avLst/>
            <a:gdLst/>
            <a:ahLst/>
            <a:rect l="l" t="t" r="r" b="b"/>
            <a:pathLst>
              <a:path w="9821211" h="685800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e1359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Google Shape;64;g137b50f5ba9_0_590" descr=""/>
          <p:cNvPicPr/>
          <p:nvPr/>
        </p:nvPicPr>
        <p:blipFill>
          <a:blip r:embed="rId3"/>
          <a:stretch/>
        </p:blipFill>
        <p:spPr>
          <a:xfrm>
            <a:off x="6265080" y="350280"/>
            <a:ext cx="2613240" cy="332280"/>
          </a:xfrm>
          <a:prstGeom prst="rect">
            <a:avLst/>
          </a:prstGeom>
          <a:ln w="0">
            <a:noFill/>
          </a:ln>
        </p:spPr>
      </p:pic>
      <p:sp>
        <p:nvSpPr>
          <p:cNvPr id="3" name="Google Shape;65;g137b50f5ba9_0_590"/>
          <p:cNvSpPr/>
          <p:nvPr/>
        </p:nvSpPr>
        <p:spPr>
          <a:xfrm>
            <a:off x="612360" y="3429000"/>
            <a:ext cx="4592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1"/>
          <p:cNvSpPr>
            <a:spLocks noGrp="1"/>
          </p:cNvSpPr>
          <p:nvPr>
            <p:ph type="body"/>
          </p:nvPr>
        </p:nvSpPr>
        <p:spPr>
          <a:xfrm>
            <a:off x="612360" y="3551040"/>
            <a:ext cx="4592160" cy="68544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t">
            <a:normAutofit fontScale="3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12360" y="2594880"/>
            <a:ext cx="6768360" cy="85716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t">
            <a:normAutofit fontScale="12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87;g137b50f5ba9_0_71" descr=""/>
          <p:cNvPicPr/>
          <p:nvPr/>
        </p:nvPicPr>
        <p:blipFill>
          <a:blip r:embed="rId1"/>
          <a:stretch/>
        </p:blipFill>
        <p:spPr>
          <a:xfrm>
            <a:off x="0" y="-300600"/>
            <a:ext cx="9144360" cy="6077160"/>
          </a:xfrm>
          <a:prstGeom prst="rect">
            <a:avLst/>
          </a:prstGeom>
          <a:ln w="0">
            <a:noFill/>
          </a:ln>
        </p:spPr>
      </p:pic>
      <p:sp>
        <p:nvSpPr>
          <p:cNvPr id="49" name="Google Shape;88;g137b50f5ba9_0_71"/>
          <p:cNvSpPr/>
          <p:nvPr/>
        </p:nvSpPr>
        <p:spPr>
          <a:xfrm>
            <a:off x="-720" y="0"/>
            <a:ext cx="7365600" cy="5143320"/>
          </a:xfrm>
          <a:custGeom>
            <a:avLst/>
            <a:gdLst/>
            <a:ahLst/>
            <a:rect l="l" t="t" r="r" b="b"/>
            <a:pathLst>
              <a:path w="9821211" h="685800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e1359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Google Shape;89;g137b50f5ba9_0_71"/>
          <p:cNvSpPr/>
          <p:nvPr/>
        </p:nvSpPr>
        <p:spPr>
          <a:xfrm>
            <a:off x="244080" y="244800"/>
            <a:ext cx="3059280" cy="105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68400" tIns="34200" bIns="34200" anchor="t">
            <a:spAutoFit/>
          </a:bodyPr>
          <a:p>
            <a:pPr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" sz="5400" spc="-1" strike="noStrike">
                <a:solidFill>
                  <a:srgbClr val="ffffff"/>
                </a:solidFill>
                <a:latin typeface="Arial"/>
                <a:ea typeface="Arial"/>
              </a:rPr>
              <a:t>Group #</a:t>
            </a:r>
            <a:endParaRPr b="0" lang="en-US" sz="5400" spc="-1" strike="noStrike">
              <a:latin typeface="Arial"/>
            </a:endParaRPr>
          </a:p>
        </p:txBody>
      </p:sp>
      <p:pic>
        <p:nvPicPr>
          <p:cNvPr id="51" name="Google Shape;90;g137b50f5ba9_0_71" descr=""/>
          <p:cNvPicPr/>
          <p:nvPr/>
        </p:nvPicPr>
        <p:blipFill>
          <a:blip r:embed="rId2"/>
          <a:stretch/>
        </p:blipFill>
        <p:spPr>
          <a:xfrm>
            <a:off x="6265080" y="350280"/>
            <a:ext cx="2613240" cy="332280"/>
          </a:xfrm>
          <a:prstGeom prst="rect">
            <a:avLst/>
          </a:prstGeom>
          <a:ln w="0">
            <a:noFill/>
          </a:ln>
        </p:spPr>
      </p:pic>
      <p:sp>
        <p:nvSpPr>
          <p:cNvPr id="52" name="Google Shape;91;g137b50f5ba9_0_71"/>
          <p:cNvSpPr/>
          <p:nvPr/>
        </p:nvSpPr>
        <p:spPr>
          <a:xfrm>
            <a:off x="244080" y="1264680"/>
            <a:ext cx="4592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Google Shape;92;g137b50f5ba9_0_71"/>
          <p:cNvSpPr/>
          <p:nvPr/>
        </p:nvSpPr>
        <p:spPr>
          <a:xfrm>
            <a:off x="8314920" y="682920"/>
            <a:ext cx="1127160" cy="34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68400" tIns="34200" bIns="34200" anchor="t">
            <a:spAutoFit/>
          </a:bodyPr>
          <a:p>
            <a:pPr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" sz="1500" spc="-1" strike="noStrike">
                <a:solidFill>
                  <a:srgbClr val="ffffff"/>
                </a:solidFill>
                <a:latin typeface="Quattrocento Sans"/>
                <a:ea typeface="Quattrocento Sans"/>
              </a:rPr>
              <a:t>Aachen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54" name="Google Shape;93;g137b50f5ba9_0_71"/>
          <p:cNvSpPr/>
          <p:nvPr/>
        </p:nvSpPr>
        <p:spPr>
          <a:xfrm>
            <a:off x="244080" y="1384200"/>
            <a:ext cx="8352000" cy="83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68400" tIns="34200" bIns="34200" anchor="t">
            <a:spAutoFit/>
          </a:bodyPr>
          <a:p>
            <a:pPr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4200" spc="-1" strike="noStrike">
                <a:solidFill>
                  <a:srgbClr val="ffffff"/>
                </a:solidFill>
                <a:latin typeface="Arial"/>
                <a:ea typeface="Arial"/>
              </a:rPr>
              <a:t># Project Title #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55" name="Google Shape;94;g137b50f5ba9_0_71"/>
          <p:cNvSpPr/>
          <p:nvPr/>
        </p:nvSpPr>
        <p:spPr>
          <a:xfrm>
            <a:off x="547200" y="3134880"/>
            <a:ext cx="4739400" cy="11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68400" tIns="34200" bIns="34200" anchor="t">
            <a:spAutoFit/>
          </a:bodyPr>
          <a:p>
            <a:pPr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ffffff"/>
                </a:solidFill>
                <a:latin typeface="Arial"/>
                <a:ea typeface="Arial"/>
              </a:rPr>
              <a:t>Team</a:t>
            </a:r>
            <a:r>
              <a:rPr b="0" lang="en" sz="1400" spc="-1" strike="noStrike">
                <a:solidFill>
                  <a:srgbClr val="ffffff"/>
                </a:solidFill>
                <a:latin typeface="Arial"/>
                <a:ea typeface="Arial"/>
              </a:rPr>
              <a:t>: </a:t>
            </a:r>
            <a:endParaRPr b="0" lang="en-US" sz="1400" spc="-1" strike="noStrike">
              <a:latin typeface="Arial"/>
            </a:endParaRPr>
          </a:p>
          <a:p>
            <a:pPr marL="457200" indent="-343080">
              <a:lnSpc>
                <a:spcPct val="120000"/>
              </a:lnSpc>
              <a:buClr>
                <a:srgbClr val="ffffff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  <a:ea typeface="Arial"/>
              </a:rPr>
              <a:t>#</a:t>
            </a:r>
            <a:endParaRPr b="0" lang="en-US" sz="1400" spc="-1" strike="noStrike">
              <a:latin typeface="Arial"/>
            </a:endParaRPr>
          </a:p>
          <a:p>
            <a:pPr marL="457200" indent="-343080">
              <a:lnSpc>
                <a:spcPct val="120000"/>
              </a:lnSpc>
              <a:buClr>
                <a:srgbClr val="ffffff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  <a:ea typeface="Arial"/>
              </a:rPr>
              <a:t># </a:t>
            </a:r>
            <a:endParaRPr b="0" lang="en-US" sz="1400" spc="-1" strike="noStrike">
              <a:latin typeface="Arial"/>
            </a:endParaRPr>
          </a:p>
          <a:p>
            <a:pPr marL="457200" indent="-343080">
              <a:lnSpc>
                <a:spcPct val="120000"/>
              </a:lnSpc>
              <a:buClr>
                <a:srgbClr val="ffffff"/>
              </a:buClr>
              <a:buFont typeface="Arial"/>
              <a:buAutoNum type="arabicPeriod"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  <a:ea typeface="Arial"/>
              </a:rPr>
              <a:t>Mentors: #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300</TotalTime>
  <Application>LibreOffice/7.3.7.2$Linux_X86_64 LibreOffice_project/30$Build-2</Application>
  <AppVersion>15.0000</AppVersion>
  <Words>15</Words>
  <Paragraphs>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HP</dc:creator>
  <dc:description/>
  <dc:language>en-US</dc:language>
  <cp:lastModifiedBy>VS Ranjtroshan</cp:lastModifiedBy>
  <dcterms:modified xsi:type="dcterms:W3CDTF">2022-08-14T19:20:06Z</dcterms:modified>
  <cp:revision>34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On-screen Show (16:9)</vt:lpwstr>
  </property>
  <property fmtid="{D5CDD505-2E9C-101B-9397-08002B2CF9AE}" pid="4" name="Slides">
    <vt:i4>1</vt:i4>
  </property>
</Properties>
</file>